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>
      <p:cViewPr varScale="1">
        <p:scale>
          <a:sx n="104" d="100"/>
          <a:sy n="104" d="100"/>
        </p:scale>
        <p:origin x="232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A146BC-2294-C169-63D7-D8EF751D57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ECB5AE9-07DF-4099-B15C-2563DD2FB5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40CAE16-F05C-417F-A759-9B5531E15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AECB5-914A-2446-98C7-3DE7739269DC}" type="datetimeFigureOut">
              <a:rPr lang="de-DE" smtClean="0"/>
              <a:t>31.01.24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070E959-13E0-2653-3B90-C7AF04D3B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42DBDD0-8EA5-377D-7A86-825EEEA11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7529D-5B4E-304A-8BD8-F1F40879F38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5351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C98DCD-4E61-B2D8-A583-79BDA1F32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E07E4D2-13B2-FF51-1C08-E67C336DD1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9557E06-582A-1229-3CC6-3598AE24B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AECB5-914A-2446-98C7-3DE7739269DC}" type="datetimeFigureOut">
              <a:rPr lang="de-DE" smtClean="0"/>
              <a:t>31.01.24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124672C-7FCD-1D31-B7C4-8236252BD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CA65508-631C-0632-E409-83CDCD5EB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7529D-5B4E-304A-8BD8-F1F40879F38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1451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5FE8A4-DF32-6DA9-01A5-D4B74FF46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F70AD58-C3EF-A839-2D2C-70355B8E9B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48B0C6A-0C3E-BE95-AE0F-D41162494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AECB5-914A-2446-98C7-3DE7739269DC}" type="datetimeFigureOut">
              <a:rPr lang="de-DE" smtClean="0"/>
              <a:t>31.01.24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F871196-0A34-17C6-CBF8-C6597F4E2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4F51A81-E6BA-9F81-10C1-D55516749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7529D-5B4E-304A-8BD8-F1F40879F38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7847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76D840-4890-52F1-034F-6A4922048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12A94D9-7EE1-E74D-E975-56320D5EC7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300FC77-046B-870C-5C0D-A11AE2E313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DDAD772-7DA3-7C90-5709-E09087737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AECB5-914A-2446-98C7-3DE7739269DC}" type="datetimeFigureOut">
              <a:rPr lang="de-DE" smtClean="0"/>
              <a:t>31.01.24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92FE0BC-251D-E5C3-C2AC-0EC46FB96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5713C44-9E65-EBD8-EA19-EB9474A8F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7529D-5B4E-304A-8BD8-F1F40879F38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8621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442052-8D8B-ED26-9950-FDAA0534F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55DD889-1B94-79A1-AD94-B43A668683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7B28615-8924-4EC8-23FB-5C126F13E8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8484DE0-2165-6F19-23F7-39A0B0DDAD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1C1E4E10-EF46-1E10-34E7-BFBC2C2909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1AAB6BDD-C955-82CA-F631-58CC883CA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AECB5-914A-2446-98C7-3DE7739269DC}" type="datetimeFigureOut">
              <a:rPr lang="de-DE" smtClean="0"/>
              <a:t>31.01.24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2DDFF33C-4399-44D6-1526-5A8C75F8D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16C330A1-A119-8AB8-AABB-FF8C5E190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7529D-5B4E-304A-8BD8-F1F40879F38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40737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5044E2-0254-FF8F-8582-7D548D600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B830CC6-AF2D-BE2F-09CA-C5B86EB6B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AECB5-914A-2446-98C7-3DE7739269DC}" type="datetimeFigureOut">
              <a:rPr lang="de-DE" smtClean="0"/>
              <a:t>31.01.24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CFE12A0-4A30-9800-6B33-4BC8F51D3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6CE1F34-3946-7A0A-F35C-ADB0950C8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7529D-5B4E-304A-8BD8-F1F40879F38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61087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8C9F832-D845-0E8B-0FFF-0DBAD5285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AECB5-914A-2446-98C7-3DE7739269DC}" type="datetimeFigureOut">
              <a:rPr lang="de-DE" smtClean="0"/>
              <a:t>31.01.24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D358775-C150-293F-C40C-B682E3DC8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5473F89-42EC-218E-C9E5-AEB30FE7E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7529D-5B4E-304A-8BD8-F1F40879F38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8121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01C866-6B28-A0C4-B63C-C2B0009FC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717E921-C8B6-B3B2-1B73-EDD8732AC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8B0AB87-3B2D-2268-41C5-1F65E39F4C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48E5F55-1748-2295-3652-6A616F3B5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AECB5-914A-2446-98C7-3DE7739269DC}" type="datetimeFigureOut">
              <a:rPr lang="de-DE" smtClean="0"/>
              <a:t>31.01.24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7BCEDFA-30E4-7C22-6174-4143F96F2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282B980-0CF8-9904-F22C-87A3D8BCC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7529D-5B4E-304A-8BD8-F1F40879F38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2901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BC4461-3185-F4D2-7997-1E44C5591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780FC354-C8FB-884F-F9D0-A09CFA7854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14FCCD8-8CE0-2192-47F3-50A66CD02A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56F2CA0-4EAD-0222-5777-E56F8AE2E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AECB5-914A-2446-98C7-3DE7739269DC}" type="datetimeFigureOut">
              <a:rPr lang="de-DE" smtClean="0"/>
              <a:t>31.01.24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063A4F7-12EE-756B-1CDE-D227A07D7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53019FC-7B6F-C38D-A51E-B3A239DF3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7529D-5B4E-304A-8BD8-F1F40879F38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3302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410EDA-D954-4A7D-7762-9FD3E71C3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7370955-8D1D-266D-999A-AFEF919A47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2F92C14-7EF3-D49F-F222-CBC828A49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AECB5-914A-2446-98C7-3DE7739269DC}" type="datetimeFigureOut">
              <a:rPr lang="de-DE" smtClean="0"/>
              <a:t>31.01.24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5E362B1-9D40-E6D8-75FC-96D34F238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39AB58D-272C-2189-A72D-C06C26038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7529D-5B4E-304A-8BD8-F1F40879F38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1365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F2ECC973-5337-9B24-67A7-81778AF6F4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0302B3A-BE01-A6DE-1B91-86B4E7186E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6CD35DA-2F8A-9BB4-CC33-CD7E30C13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AECB5-914A-2446-98C7-3DE7739269DC}" type="datetimeFigureOut">
              <a:rPr lang="de-DE" smtClean="0"/>
              <a:t>31.01.24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22200E6-EB0E-D9D3-3D7C-B98DE5BF5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E950A30-84D5-BAB8-FADE-AB3726916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7529D-5B4E-304A-8BD8-F1F40879F38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8032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187C80A0-1B32-5E5F-6F84-034BC5118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0E818ED-8B8F-FE6E-36BF-681EAC19DC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707EDEE-47D4-A47F-C303-2ED5086707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AECB5-914A-2446-98C7-3DE7739269DC}" type="datetimeFigureOut">
              <a:rPr lang="de-DE" smtClean="0"/>
              <a:t>31.01.24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5BE3074-FC3D-0BC9-1023-9717FCBC22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DDCA69D-B32B-19CC-2504-87D4A7D915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B7529D-5B4E-304A-8BD8-F1F40879F38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7133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www.schreibzentrum.fak13.uni-muenchen.de/index.html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www.en.schreibzentrum.fak13.uni-muenchen.de/index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0A597D97-203B-498B-95D3-E90DC961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fik 4" descr="Ein Bild, das Text, Berg, Screenshot, Azurblau enthält.&#10;&#10;Automatisch generierte Beschreibung">
            <a:extLst>
              <a:ext uri="{FF2B5EF4-FFF2-40B4-BE49-F238E27FC236}">
                <a16:creationId xmlns:a16="http://schemas.microsoft.com/office/drawing/2014/main" id="{34892CC0-581D-33DF-3241-9ABD4CD74F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494" b="20023"/>
          <a:stretch/>
        </p:blipFill>
        <p:spPr>
          <a:xfrm>
            <a:off x="4267201" y="10"/>
            <a:ext cx="7924800" cy="3383270"/>
          </a:xfrm>
          <a:prstGeom prst="rect">
            <a:avLst/>
          </a:prstGeom>
        </p:spPr>
      </p:pic>
      <p:pic>
        <p:nvPicPr>
          <p:cNvPr id="7" name="Grafik 6" descr="Ein Bild, das orange, Screenshot, Text enthält.&#10;&#10;Automatisch generierte Beschreibung">
            <a:extLst>
              <a:ext uri="{FF2B5EF4-FFF2-40B4-BE49-F238E27FC236}">
                <a16:creationId xmlns:a16="http://schemas.microsoft.com/office/drawing/2014/main" id="{6E425047-9184-86EE-182A-B9B5CAC6FB9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605" r="2" b="25814"/>
          <a:stretch/>
        </p:blipFill>
        <p:spPr>
          <a:xfrm>
            <a:off x="4650916" y="3474720"/>
            <a:ext cx="7555832" cy="3383280"/>
          </a:xfrm>
          <a:prstGeom prst="rect">
            <a:avLst/>
          </a:prstGeom>
        </p:spPr>
      </p:pic>
      <p:sp useBgFill="1">
        <p:nvSpPr>
          <p:cNvPr id="27" name="Freeform: Shape 26">
            <a:extLst>
              <a:ext uri="{FF2B5EF4-FFF2-40B4-BE49-F238E27FC236}">
                <a16:creationId xmlns:a16="http://schemas.microsoft.com/office/drawing/2014/main" id="{6A6EF10E-DF41-4BD3-8EB4-6F646531DC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244272" cy="6858000"/>
          </a:xfrm>
          <a:custGeom>
            <a:avLst/>
            <a:gdLst>
              <a:gd name="connsiteX0" fmla="*/ 0 w 6244272"/>
              <a:gd name="connsiteY0" fmla="*/ 0 h 6858000"/>
              <a:gd name="connsiteX1" fmla="*/ 732568 w 6244272"/>
              <a:gd name="connsiteY1" fmla="*/ 0 h 6858000"/>
              <a:gd name="connsiteX2" fmla="*/ 947849 w 6244272"/>
              <a:gd name="connsiteY2" fmla="*/ 0 h 6858000"/>
              <a:gd name="connsiteX3" fmla="*/ 1823619 w 6244272"/>
              <a:gd name="connsiteY3" fmla="*/ 0 h 6858000"/>
              <a:gd name="connsiteX4" fmla="*/ 5235673 w 6244272"/>
              <a:gd name="connsiteY4" fmla="*/ 0 h 6858000"/>
              <a:gd name="connsiteX5" fmla="*/ 4933297 w 6244272"/>
              <a:gd name="connsiteY5" fmla="*/ 110269 h 6858000"/>
              <a:gd name="connsiteX6" fmla="*/ 4976910 w 6244272"/>
              <a:gd name="connsiteY6" fmla="*/ 135168 h 6858000"/>
              <a:gd name="connsiteX7" fmla="*/ 5238580 w 6244272"/>
              <a:gd name="connsiteY7" fmla="*/ 71141 h 6858000"/>
              <a:gd name="connsiteX8" fmla="*/ 5290914 w 6244272"/>
              <a:gd name="connsiteY8" fmla="*/ 88927 h 6858000"/>
              <a:gd name="connsiteX9" fmla="*/ 5264747 w 6244272"/>
              <a:gd name="connsiteY9" fmla="*/ 163625 h 6858000"/>
              <a:gd name="connsiteX10" fmla="*/ 5151357 w 6244272"/>
              <a:gd name="connsiteY10" fmla="*/ 192082 h 6858000"/>
              <a:gd name="connsiteX11" fmla="*/ 4974002 w 6244272"/>
              <a:gd name="connsiteY11" fmla="*/ 373491 h 6858000"/>
              <a:gd name="connsiteX12" fmla="*/ 5241488 w 6244272"/>
              <a:gd name="connsiteY12" fmla="*/ 352148 h 6858000"/>
              <a:gd name="connsiteX13" fmla="*/ 5288007 w 6244272"/>
              <a:gd name="connsiteY13" fmla="*/ 394834 h 6858000"/>
              <a:gd name="connsiteX14" fmla="*/ 5305452 w 6244272"/>
              <a:gd name="connsiteY14" fmla="*/ 451747 h 6858000"/>
              <a:gd name="connsiteX15" fmla="*/ 5383953 w 6244272"/>
              <a:gd name="connsiteY15" fmla="*/ 359262 h 6858000"/>
              <a:gd name="connsiteX16" fmla="*/ 5450825 w 6244272"/>
              <a:gd name="connsiteY16" fmla="*/ 334364 h 6858000"/>
              <a:gd name="connsiteX17" fmla="*/ 5471177 w 6244272"/>
              <a:gd name="connsiteY17" fmla="*/ 416176 h 6858000"/>
              <a:gd name="connsiteX18" fmla="*/ 5410121 w 6244272"/>
              <a:gd name="connsiteY18" fmla="*/ 505101 h 6858000"/>
              <a:gd name="connsiteX19" fmla="*/ 5247303 w 6244272"/>
              <a:gd name="connsiteY19" fmla="*/ 558458 h 6858000"/>
              <a:gd name="connsiteX20" fmla="*/ 5421750 w 6244272"/>
              <a:gd name="connsiteY20" fmla="*/ 558458 h 6858000"/>
              <a:gd name="connsiteX21" fmla="*/ 5622364 w 6244272"/>
              <a:gd name="connsiteY21" fmla="*/ 522887 h 6858000"/>
              <a:gd name="connsiteX22" fmla="*/ 5834608 w 6244272"/>
              <a:gd name="connsiteY22" fmla="*/ 533558 h 6858000"/>
              <a:gd name="connsiteX23" fmla="*/ 6035223 w 6244272"/>
              <a:gd name="connsiteY23" fmla="*/ 462417 h 6858000"/>
              <a:gd name="connsiteX24" fmla="*/ 6238745 w 6244272"/>
              <a:gd name="connsiteY24" fmla="*/ 465975 h 6858000"/>
              <a:gd name="connsiteX25" fmla="*/ 5337434 w 6244272"/>
              <a:gd name="connsiteY25" fmla="*/ 910606 h 6858000"/>
              <a:gd name="connsiteX26" fmla="*/ 5381046 w 6244272"/>
              <a:gd name="connsiteY26" fmla="*/ 921277 h 6858000"/>
              <a:gd name="connsiteX27" fmla="*/ 5439195 w 6244272"/>
              <a:gd name="connsiteY27" fmla="*/ 949734 h 6858000"/>
              <a:gd name="connsiteX28" fmla="*/ 5395583 w 6244272"/>
              <a:gd name="connsiteY28" fmla="*/ 1006647 h 6858000"/>
              <a:gd name="connsiteX29" fmla="*/ 5160079 w 6244272"/>
              <a:gd name="connsiteY29" fmla="*/ 1113358 h 6858000"/>
              <a:gd name="connsiteX30" fmla="*/ 5101930 w 6244272"/>
              <a:gd name="connsiteY30" fmla="*/ 1220069 h 6858000"/>
              <a:gd name="connsiteX31" fmla="*/ 5174617 w 6244272"/>
              <a:gd name="connsiteY31" fmla="*/ 1209399 h 6858000"/>
              <a:gd name="connsiteX32" fmla="*/ 5238580 w 6244272"/>
              <a:gd name="connsiteY32" fmla="*/ 1230741 h 6858000"/>
              <a:gd name="connsiteX33" fmla="*/ 5212414 w 6244272"/>
              <a:gd name="connsiteY33" fmla="*/ 1365909 h 6858000"/>
              <a:gd name="connsiteX34" fmla="*/ 4878056 w 6244272"/>
              <a:gd name="connsiteY34" fmla="*/ 1540204 h 6858000"/>
              <a:gd name="connsiteX35" fmla="*/ 4848982 w 6244272"/>
              <a:gd name="connsiteY35" fmla="*/ 1597117 h 6858000"/>
              <a:gd name="connsiteX36" fmla="*/ 4889686 w 6244272"/>
              <a:gd name="connsiteY36" fmla="*/ 1636245 h 6858000"/>
              <a:gd name="connsiteX37" fmla="*/ 4997261 w 6244272"/>
              <a:gd name="connsiteY37" fmla="*/ 1657587 h 6858000"/>
              <a:gd name="connsiteX38" fmla="*/ 4846074 w 6244272"/>
              <a:gd name="connsiteY38" fmla="*/ 1849668 h 6858000"/>
              <a:gd name="connsiteX39" fmla="*/ 4790832 w 6244272"/>
              <a:gd name="connsiteY39" fmla="*/ 1903025 h 6858000"/>
              <a:gd name="connsiteX40" fmla="*/ 4694886 w 6244272"/>
              <a:gd name="connsiteY40" fmla="*/ 1984836 h 6858000"/>
              <a:gd name="connsiteX41" fmla="*/ 4694886 w 6244272"/>
              <a:gd name="connsiteY41" fmla="*/ 2013292 h 6858000"/>
              <a:gd name="connsiteX42" fmla="*/ 4822814 w 6244272"/>
              <a:gd name="connsiteY42" fmla="*/ 2102219 h 6858000"/>
              <a:gd name="connsiteX43" fmla="*/ 5055411 w 6244272"/>
              <a:gd name="connsiteY43" fmla="*/ 2077320 h 6858000"/>
              <a:gd name="connsiteX44" fmla="*/ 4712331 w 6244272"/>
              <a:gd name="connsiteY44" fmla="*/ 2208931 h 6858000"/>
              <a:gd name="connsiteX45" fmla="*/ 5822979 w 6244272"/>
              <a:gd name="connsiteY45" fmla="*/ 1892353 h 6858000"/>
              <a:gd name="connsiteX46" fmla="*/ 5753200 w 6244272"/>
              <a:gd name="connsiteY46" fmla="*/ 1974165 h 6858000"/>
              <a:gd name="connsiteX47" fmla="*/ 5363601 w 6244272"/>
              <a:gd name="connsiteY47" fmla="*/ 2191146 h 6858000"/>
              <a:gd name="connsiteX48" fmla="*/ 5253118 w 6244272"/>
              <a:gd name="connsiteY48" fmla="*/ 2326314 h 6858000"/>
              <a:gd name="connsiteX49" fmla="*/ 5136819 w 6244272"/>
              <a:gd name="connsiteY49" fmla="*/ 2401012 h 6858000"/>
              <a:gd name="connsiteX50" fmla="*/ 4974002 w 6244272"/>
              <a:gd name="connsiteY50" fmla="*/ 2401012 h 6858000"/>
              <a:gd name="connsiteX51" fmla="*/ 4857704 w 6244272"/>
              <a:gd name="connsiteY51" fmla="*/ 2518395 h 6858000"/>
              <a:gd name="connsiteX52" fmla="*/ 4976910 w 6244272"/>
              <a:gd name="connsiteY52" fmla="*/ 2543294 h 6858000"/>
              <a:gd name="connsiteX53" fmla="*/ 5116467 w 6244272"/>
              <a:gd name="connsiteY53" fmla="*/ 2525509 h 6858000"/>
              <a:gd name="connsiteX54" fmla="*/ 5273470 w 6244272"/>
              <a:gd name="connsiteY54" fmla="*/ 2564636 h 6858000"/>
              <a:gd name="connsiteX55" fmla="*/ 5418843 w 6244272"/>
              <a:gd name="connsiteY55" fmla="*/ 2532623 h 6858000"/>
              <a:gd name="connsiteX56" fmla="*/ 5593290 w 6244272"/>
              <a:gd name="connsiteY56" fmla="*/ 2553965 h 6858000"/>
              <a:gd name="connsiteX57" fmla="*/ 5648532 w 6244272"/>
              <a:gd name="connsiteY57" fmla="*/ 2692689 h 6858000"/>
              <a:gd name="connsiteX58" fmla="*/ 5665976 w 6244272"/>
              <a:gd name="connsiteY58" fmla="*/ 2703362 h 6858000"/>
              <a:gd name="connsiteX59" fmla="*/ 5988704 w 6244272"/>
              <a:gd name="connsiteY59" fmla="*/ 2923898 h 6858000"/>
              <a:gd name="connsiteX60" fmla="*/ 6078835 w 6244272"/>
              <a:gd name="connsiteY60" fmla="*/ 2941684 h 6858000"/>
              <a:gd name="connsiteX61" fmla="*/ 5546771 w 6244272"/>
              <a:gd name="connsiteY61" fmla="*/ 3329402 h 6858000"/>
              <a:gd name="connsiteX62" fmla="*/ 5904388 w 6244272"/>
              <a:gd name="connsiteY62" fmla="*/ 3229805 h 6858000"/>
              <a:gd name="connsiteX63" fmla="*/ 5953814 w 6244272"/>
              <a:gd name="connsiteY63" fmla="*/ 3393429 h 6858000"/>
              <a:gd name="connsiteX64" fmla="*/ 5785182 w 6244272"/>
              <a:gd name="connsiteY64" fmla="*/ 3539269 h 6858000"/>
              <a:gd name="connsiteX65" fmla="*/ 5724125 w 6244272"/>
              <a:gd name="connsiteY65" fmla="*/ 3827390 h 6858000"/>
              <a:gd name="connsiteX66" fmla="*/ 5753200 w 6244272"/>
              <a:gd name="connsiteY66" fmla="*/ 4090612 h 6858000"/>
              <a:gd name="connsiteX67" fmla="*/ 5825886 w 6244272"/>
              <a:gd name="connsiteY67" fmla="*/ 4172424 h 6858000"/>
              <a:gd name="connsiteX68" fmla="*/ 5930554 w 6244272"/>
              <a:gd name="connsiteY68" fmla="*/ 4321821 h 6858000"/>
              <a:gd name="connsiteX69" fmla="*/ 5994519 w 6244272"/>
              <a:gd name="connsiteY69" fmla="*/ 4414305 h 6858000"/>
              <a:gd name="connsiteX70" fmla="*/ 6218393 w 6244272"/>
              <a:gd name="connsiteY70" fmla="*/ 4378734 h 6858000"/>
              <a:gd name="connsiteX71" fmla="*/ 5918925 w 6244272"/>
              <a:gd name="connsiteY71" fmla="*/ 4613499 h 6858000"/>
              <a:gd name="connsiteX72" fmla="*/ 6160243 w 6244272"/>
              <a:gd name="connsiteY72" fmla="*/ 4585042 h 6858000"/>
              <a:gd name="connsiteX73" fmla="*/ 6238745 w 6244272"/>
              <a:gd name="connsiteY73" fmla="*/ 4602828 h 6858000"/>
              <a:gd name="connsiteX74" fmla="*/ 6195133 w 6244272"/>
              <a:gd name="connsiteY74" fmla="*/ 4677526 h 6858000"/>
              <a:gd name="connsiteX75" fmla="*/ 6017778 w 6244272"/>
              <a:gd name="connsiteY75" fmla="*/ 4805580 h 6858000"/>
              <a:gd name="connsiteX76" fmla="*/ 5651439 w 6244272"/>
              <a:gd name="connsiteY76" fmla="*/ 5154171 h 6858000"/>
              <a:gd name="connsiteX77" fmla="*/ 6006149 w 6244272"/>
              <a:gd name="connsiteY77" fmla="*/ 4994104 h 6858000"/>
              <a:gd name="connsiteX78" fmla="*/ 5633994 w 6244272"/>
              <a:gd name="connsiteY78" fmla="*/ 5353367 h 6858000"/>
              <a:gd name="connsiteX79" fmla="*/ 5552586 w 6244272"/>
              <a:gd name="connsiteY79" fmla="*/ 5474306 h 6858000"/>
              <a:gd name="connsiteX80" fmla="*/ 5383953 w 6244272"/>
              <a:gd name="connsiteY80" fmla="*/ 5769542 h 6858000"/>
              <a:gd name="connsiteX81" fmla="*/ 5392675 w 6244272"/>
              <a:gd name="connsiteY81" fmla="*/ 5801555 h 6858000"/>
              <a:gd name="connsiteX82" fmla="*/ 5584568 w 6244272"/>
              <a:gd name="connsiteY82" fmla="*/ 5755314 h 6858000"/>
              <a:gd name="connsiteX83" fmla="*/ 5334526 w 6244272"/>
              <a:gd name="connsiteY83" fmla="*/ 6004307 h 6858000"/>
              <a:gd name="connsiteX84" fmla="*/ 5075763 w 6244272"/>
              <a:gd name="connsiteY84" fmla="*/ 6196388 h 6858000"/>
              <a:gd name="connsiteX85" fmla="*/ 5258933 w 6244272"/>
              <a:gd name="connsiteY85" fmla="*/ 6167932 h 6858000"/>
              <a:gd name="connsiteX86" fmla="*/ 5511881 w 6244272"/>
              <a:gd name="connsiteY86" fmla="*/ 6057663 h 6858000"/>
              <a:gd name="connsiteX87" fmla="*/ 5599105 w 6244272"/>
              <a:gd name="connsiteY87" fmla="*/ 6100347 h 6858000"/>
              <a:gd name="connsiteX88" fmla="*/ 5360693 w 6244272"/>
              <a:gd name="connsiteY88" fmla="*/ 6281757 h 6858000"/>
              <a:gd name="connsiteX89" fmla="*/ 5224043 w 6244272"/>
              <a:gd name="connsiteY89" fmla="*/ 6367127 h 6858000"/>
              <a:gd name="connsiteX90" fmla="*/ 5168801 w 6244272"/>
              <a:gd name="connsiteY90" fmla="*/ 6431153 h 6858000"/>
              <a:gd name="connsiteX91" fmla="*/ 5011799 w 6244272"/>
              <a:gd name="connsiteY91" fmla="*/ 6658805 h 6858000"/>
              <a:gd name="connsiteX92" fmla="*/ 4651275 w 6244272"/>
              <a:gd name="connsiteY92" fmla="*/ 6858000 h 6858000"/>
              <a:gd name="connsiteX93" fmla="*/ 1823619 w 6244272"/>
              <a:gd name="connsiteY93" fmla="*/ 6858000 h 6858000"/>
              <a:gd name="connsiteX94" fmla="*/ 947849 w 6244272"/>
              <a:gd name="connsiteY94" fmla="*/ 6858000 h 6858000"/>
              <a:gd name="connsiteX95" fmla="*/ 732568 w 6244272"/>
              <a:gd name="connsiteY95" fmla="*/ 6858000 h 6858000"/>
              <a:gd name="connsiteX96" fmla="*/ 0 w 6244272"/>
              <a:gd name="connsiteY9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6244272" h="6858000">
                <a:moveTo>
                  <a:pt x="0" y="0"/>
                </a:moveTo>
                <a:lnTo>
                  <a:pt x="732568" y="0"/>
                </a:lnTo>
                <a:lnTo>
                  <a:pt x="947849" y="0"/>
                </a:lnTo>
                <a:lnTo>
                  <a:pt x="1823619" y="0"/>
                </a:lnTo>
                <a:lnTo>
                  <a:pt x="5235673" y="0"/>
                </a:lnTo>
                <a:cubicBezTo>
                  <a:pt x="5133912" y="35571"/>
                  <a:pt x="5035058" y="78255"/>
                  <a:pt x="4933297" y="110269"/>
                </a:cubicBezTo>
                <a:cubicBezTo>
                  <a:pt x="4947835" y="145839"/>
                  <a:pt x="4962372" y="138725"/>
                  <a:pt x="4976910" y="135168"/>
                </a:cubicBezTo>
                <a:cubicBezTo>
                  <a:pt x="5064133" y="120941"/>
                  <a:pt x="5154264" y="110269"/>
                  <a:pt x="5238580" y="71141"/>
                </a:cubicBezTo>
                <a:cubicBezTo>
                  <a:pt x="5258933" y="64027"/>
                  <a:pt x="5282192" y="64027"/>
                  <a:pt x="5290914" y="88927"/>
                </a:cubicBezTo>
                <a:cubicBezTo>
                  <a:pt x="5305452" y="124497"/>
                  <a:pt x="5285100" y="145839"/>
                  <a:pt x="5264747" y="163625"/>
                </a:cubicBezTo>
                <a:cubicBezTo>
                  <a:pt x="5229858" y="195638"/>
                  <a:pt x="5189154" y="188525"/>
                  <a:pt x="5151357" y="192082"/>
                </a:cubicBezTo>
                <a:cubicBezTo>
                  <a:pt x="5046689" y="209867"/>
                  <a:pt x="4997261" y="259665"/>
                  <a:pt x="4974002" y="373491"/>
                </a:cubicBezTo>
                <a:cubicBezTo>
                  <a:pt x="5064133" y="327250"/>
                  <a:pt x="5154264" y="384162"/>
                  <a:pt x="5241488" y="352148"/>
                </a:cubicBezTo>
                <a:cubicBezTo>
                  <a:pt x="5264747" y="345034"/>
                  <a:pt x="5299637" y="355706"/>
                  <a:pt x="5288007" y="394834"/>
                </a:cubicBezTo>
                <a:cubicBezTo>
                  <a:pt x="5276378" y="430405"/>
                  <a:pt x="5238580" y="458860"/>
                  <a:pt x="5305452" y="451747"/>
                </a:cubicBezTo>
                <a:cubicBezTo>
                  <a:pt x="5354879" y="448189"/>
                  <a:pt x="5369416" y="405504"/>
                  <a:pt x="5383953" y="359262"/>
                </a:cubicBezTo>
                <a:cubicBezTo>
                  <a:pt x="5395583" y="334364"/>
                  <a:pt x="5427565" y="320135"/>
                  <a:pt x="5450825" y="334364"/>
                </a:cubicBezTo>
                <a:cubicBezTo>
                  <a:pt x="5479899" y="348592"/>
                  <a:pt x="5471177" y="387720"/>
                  <a:pt x="5471177" y="416176"/>
                </a:cubicBezTo>
                <a:cubicBezTo>
                  <a:pt x="5474085" y="469532"/>
                  <a:pt x="5450825" y="494431"/>
                  <a:pt x="5410121" y="505101"/>
                </a:cubicBezTo>
                <a:cubicBezTo>
                  <a:pt x="5360693" y="519330"/>
                  <a:pt x="5311267" y="537116"/>
                  <a:pt x="5247303" y="558458"/>
                </a:cubicBezTo>
                <a:cubicBezTo>
                  <a:pt x="5317082" y="594028"/>
                  <a:pt x="5369416" y="586915"/>
                  <a:pt x="5421750" y="558458"/>
                </a:cubicBezTo>
                <a:cubicBezTo>
                  <a:pt x="5485714" y="526444"/>
                  <a:pt x="5570030" y="483759"/>
                  <a:pt x="5622364" y="522887"/>
                </a:cubicBezTo>
                <a:cubicBezTo>
                  <a:pt x="5700865" y="579800"/>
                  <a:pt x="5764829" y="544229"/>
                  <a:pt x="5834608" y="533558"/>
                </a:cubicBezTo>
                <a:cubicBezTo>
                  <a:pt x="5979982" y="512216"/>
                  <a:pt x="5889850" y="480203"/>
                  <a:pt x="6035223" y="462417"/>
                </a:cubicBezTo>
                <a:cubicBezTo>
                  <a:pt x="6093372" y="455303"/>
                  <a:pt x="6154429" y="426847"/>
                  <a:pt x="6238745" y="465975"/>
                </a:cubicBezTo>
                <a:cubicBezTo>
                  <a:pt x="5857868" y="672284"/>
                  <a:pt x="5677606" y="658055"/>
                  <a:pt x="5337434" y="910606"/>
                </a:cubicBezTo>
                <a:cubicBezTo>
                  <a:pt x="5351971" y="935506"/>
                  <a:pt x="5366508" y="924835"/>
                  <a:pt x="5381046" y="921277"/>
                </a:cubicBezTo>
                <a:cubicBezTo>
                  <a:pt x="5404305" y="917720"/>
                  <a:pt x="5433380" y="903491"/>
                  <a:pt x="5439195" y="949734"/>
                </a:cubicBezTo>
                <a:cubicBezTo>
                  <a:pt x="5442103" y="985305"/>
                  <a:pt x="5424657" y="1003089"/>
                  <a:pt x="5395583" y="1006647"/>
                </a:cubicBezTo>
                <a:cubicBezTo>
                  <a:pt x="5311267" y="1020875"/>
                  <a:pt x="5235673" y="1070674"/>
                  <a:pt x="5160079" y="1113358"/>
                </a:cubicBezTo>
                <a:cubicBezTo>
                  <a:pt x="5125190" y="1131144"/>
                  <a:pt x="5087393" y="1156043"/>
                  <a:pt x="5101930" y="1220069"/>
                </a:cubicBezTo>
                <a:cubicBezTo>
                  <a:pt x="5131004" y="1237855"/>
                  <a:pt x="5151357" y="1212955"/>
                  <a:pt x="5174617" y="1209399"/>
                </a:cubicBezTo>
                <a:cubicBezTo>
                  <a:pt x="5197876" y="1205842"/>
                  <a:pt x="5253118" y="1220069"/>
                  <a:pt x="5238580" y="1230741"/>
                </a:cubicBezTo>
                <a:cubicBezTo>
                  <a:pt x="5171709" y="1269868"/>
                  <a:pt x="5293822" y="1365909"/>
                  <a:pt x="5212414" y="1365909"/>
                </a:cubicBezTo>
                <a:cubicBezTo>
                  <a:pt x="5078671" y="1365909"/>
                  <a:pt x="5005984" y="1536647"/>
                  <a:pt x="4878056" y="1540204"/>
                </a:cubicBezTo>
                <a:cubicBezTo>
                  <a:pt x="4857704" y="1540204"/>
                  <a:pt x="4848982" y="1572219"/>
                  <a:pt x="4848982" y="1597117"/>
                </a:cubicBezTo>
                <a:cubicBezTo>
                  <a:pt x="4848982" y="1629132"/>
                  <a:pt x="4869333" y="1632688"/>
                  <a:pt x="4889686" y="1636245"/>
                </a:cubicBezTo>
                <a:cubicBezTo>
                  <a:pt x="4921668" y="1639802"/>
                  <a:pt x="4956557" y="1597117"/>
                  <a:pt x="4997261" y="1657587"/>
                </a:cubicBezTo>
                <a:cubicBezTo>
                  <a:pt x="4921668" y="1693158"/>
                  <a:pt x="4843167" y="1728729"/>
                  <a:pt x="4846074" y="1849668"/>
                </a:cubicBezTo>
                <a:cubicBezTo>
                  <a:pt x="4846074" y="1881683"/>
                  <a:pt x="4814092" y="1895910"/>
                  <a:pt x="4790832" y="1903025"/>
                </a:cubicBezTo>
                <a:cubicBezTo>
                  <a:pt x="4750128" y="1917252"/>
                  <a:pt x="4718146" y="1938595"/>
                  <a:pt x="4694886" y="1984836"/>
                </a:cubicBezTo>
                <a:cubicBezTo>
                  <a:pt x="4694886" y="1995507"/>
                  <a:pt x="4694886" y="2002622"/>
                  <a:pt x="4694886" y="2013292"/>
                </a:cubicBezTo>
                <a:cubicBezTo>
                  <a:pt x="4700701" y="2123562"/>
                  <a:pt x="4758850" y="2120004"/>
                  <a:pt x="4822814" y="2102219"/>
                </a:cubicBezTo>
                <a:cubicBezTo>
                  <a:pt x="4898408" y="2080877"/>
                  <a:pt x="4974002" y="2038192"/>
                  <a:pt x="5055411" y="2077320"/>
                </a:cubicBezTo>
                <a:cubicBezTo>
                  <a:pt x="4942020" y="2130676"/>
                  <a:pt x="4817000" y="2134233"/>
                  <a:pt x="4712331" y="2208931"/>
                </a:cubicBezTo>
                <a:cubicBezTo>
                  <a:pt x="5101930" y="2223159"/>
                  <a:pt x="5445010" y="1984836"/>
                  <a:pt x="5822979" y="1892353"/>
                </a:cubicBezTo>
                <a:cubicBezTo>
                  <a:pt x="5811349" y="1952823"/>
                  <a:pt x="5779367" y="1967051"/>
                  <a:pt x="5753200" y="1974165"/>
                </a:cubicBezTo>
                <a:cubicBezTo>
                  <a:pt x="5613642" y="2020407"/>
                  <a:pt x="5491529" y="2112891"/>
                  <a:pt x="5363601" y="2191146"/>
                </a:cubicBezTo>
                <a:cubicBezTo>
                  <a:pt x="5311267" y="2223159"/>
                  <a:pt x="5273470" y="2258731"/>
                  <a:pt x="5253118" y="2326314"/>
                </a:cubicBezTo>
                <a:cubicBezTo>
                  <a:pt x="5235673" y="2390340"/>
                  <a:pt x="5200783" y="2418796"/>
                  <a:pt x="5136819" y="2401012"/>
                </a:cubicBezTo>
                <a:cubicBezTo>
                  <a:pt x="5084485" y="2386784"/>
                  <a:pt x="5029243" y="2393898"/>
                  <a:pt x="4974002" y="2401012"/>
                </a:cubicBezTo>
                <a:cubicBezTo>
                  <a:pt x="4912946" y="2408126"/>
                  <a:pt x="4843167" y="2479267"/>
                  <a:pt x="4857704" y="2518395"/>
                </a:cubicBezTo>
                <a:cubicBezTo>
                  <a:pt x="4886778" y="2582422"/>
                  <a:pt x="4936205" y="2550408"/>
                  <a:pt x="4976910" y="2543294"/>
                </a:cubicBezTo>
                <a:cubicBezTo>
                  <a:pt x="5026336" y="2536181"/>
                  <a:pt x="5116467" y="2518395"/>
                  <a:pt x="5116467" y="2525509"/>
                </a:cubicBezTo>
                <a:cubicBezTo>
                  <a:pt x="5148450" y="2685576"/>
                  <a:pt x="5221136" y="2564636"/>
                  <a:pt x="5273470" y="2564636"/>
                </a:cubicBezTo>
                <a:cubicBezTo>
                  <a:pt x="5322897" y="2564636"/>
                  <a:pt x="5372323" y="2546851"/>
                  <a:pt x="5418843" y="2532623"/>
                </a:cubicBezTo>
                <a:cubicBezTo>
                  <a:pt x="5479899" y="2514837"/>
                  <a:pt x="5535140" y="2546851"/>
                  <a:pt x="5593290" y="2553965"/>
                </a:cubicBezTo>
                <a:cubicBezTo>
                  <a:pt x="5645624" y="2561080"/>
                  <a:pt x="5616550" y="2653563"/>
                  <a:pt x="5648532" y="2692689"/>
                </a:cubicBezTo>
                <a:cubicBezTo>
                  <a:pt x="5654346" y="2703362"/>
                  <a:pt x="5660161" y="2703362"/>
                  <a:pt x="5665976" y="2703362"/>
                </a:cubicBezTo>
                <a:cubicBezTo>
                  <a:pt x="5683421" y="2980812"/>
                  <a:pt x="5988704" y="2913227"/>
                  <a:pt x="5988704" y="2923898"/>
                </a:cubicBezTo>
                <a:cubicBezTo>
                  <a:pt x="6014871" y="2941684"/>
                  <a:pt x="6046853" y="2899000"/>
                  <a:pt x="6078835" y="2941684"/>
                </a:cubicBezTo>
                <a:cubicBezTo>
                  <a:pt x="5942185" y="3137322"/>
                  <a:pt x="5732847" y="3183563"/>
                  <a:pt x="5546771" y="3329402"/>
                </a:cubicBezTo>
                <a:cubicBezTo>
                  <a:pt x="5700865" y="3379202"/>
                  <a:pt x="5790997" y="3208463"/>
                  <a:pt x="5904388" y="3229805"/>
                </a:cubicBezTo>
                <a:cubicBezTo>
                  <a:pt x="5959629" y="3283162"/>
                  <a:pt x="5793904" y="3368530"/>
                  <a:pt x="5953814" y="3393429"/>
                </a:cubicBezTo>
                <a:cubicBezTo>
                  <a:pt x="5884036" y="3439672"/>
                  <a:pt x="5834608" y="3485914"/>
                  <a:pt x="5785182" y="3539269"/>
                </a:cubicBezTo>
                <a:cubicBezTo>
                  <a:pt x="5700865" y="3635309"/>
                  <a:pt x="5683421" y="3699337"/>
                  <a:pt x="5724125" y="3827390"/>
                </a:cubicBezTo>
                <a:cubicBezTo>
                  <a:pt x="5750293" y="3912759"/>
                  <a:pt x="5788089" y="3991015"/>
                  <a:pt x="5753200" y="4090612"/>
                </a:cubicBezTo>
                <a:cubicBezTo>
                  <a:pt x="5729940" y="4158196"/>
                  <a:pt x="5738663" y="4204438"/>
                  <a:pt x="5825886" y="4172424"/>
                </a:cubicBezTo>
                <a:cubicBezTo>
                  <a:pt x="5918925" y="4140411"/>
                  <a:pt x="5953814" y="4200882"/>
                  <a:pt x="5930554" y="4321821"/>
                </a:cubicBezTo>
                <a:cubicBezTo>
                  <a:pt x="5916018" y="4400076"/>
                  <a:pt x="5930554" y="4424975"/>
                  <a:pt x="5994519" y="4414305"/>
                </a:cubicBezTo>
                <a:cubicBezTo>
                  <a:pt x="6064297" y="4403633"/>
                  <a:pt x="6131169" y="4353835"/>
                  <a:pt x="6218393" y="4378734"/>
                </a:cubicBezTo>
                <a:cubicBezTo>
                  <a:pt x="6148614" y="4521016"/>
                  <a:pt x="6000333" y="4478331"/>
                  <a:pt x="5918925" y="4613499"/>
                </a:cubicBezTo>
                <a:cubicBezTo>
                  <a:pt x="6014871" y="4613499"/>
                  <a:pt x="6090465" y="4613499"/>
                  <a:pt x="6160243" y="4585042"/>
                </a:cubicBezTo>
                <a:cubicBezTo>
                  <a:pt x="6189318" y="4574373"/>
                  <a:pt x="6221300" y="4560144"/>
                  <a:pt x="6238745" y="4602828"/>
                </a:cubicBezTo>
                <a:cubicBezTo>
                  <a:pt x="6259098" y="4652628"/>
                  <a:pt x="6218393" y="4670412"/>
                  <a:pt x="6195133" y="4677526"/>
                </a:cubicBezTo>
                <a:cubicBezTo>
                  <a:pt x="6128261" y="4702425"/>
                  <a:pt x="6075928" y="4759339"/>
                  <a:pt x="6017778" y="4805580"/>
                </a:cubicBezTo>
                <a:cubicBezTo>
                  <a:pt x="5892758" y="4905177"/>
                  <a:pt x="5756107" y="4990547"/>
                  <a:pt x="5651439" y="5154171"/>
                </a:cubicBezTo>
                <a:cubicBezTo>
                  <a:pt x="5782275" y="5111487"/>
                  <a:pt x="5881128" y="5011889"/>
                  <a:pt x="6006149" y="4994104"/>
                </a:cubicBezTo>
                <a:cubicBezTo>
                  <a:pt x="5898572" y="5143500"/>
                  <a:pt x="5761922" y="5243097"/>
                  <a:pt x="5633994" y="5353367"/>
                </a:cubicBezTo>
                <a:cubicBezTo>
                  <a:pt x="5596197" y="5385379"/>
                  <a:pt x="5558400" y="5406721"/>
                  <a:pt x="5552586" y="5474306"/>
                </a:cubicBezTo>
                <a:cubicBezTo>
                  <a:pt x="5535140" y="5605917"/>
                  <a:pt x="5488622" y="5712629"/>
                  <a:pt x="5383953" y="5769542"/>
                </a:cubicBezTo>
                <a:cubicBezTo>
                  <a:pt x="5383953" y="5769542"/>
                  <a:pt x="5389768" y="5790884"/>
                  <a:pt x="5392675" y="5801555"/>
                </a:cubicBezTo>
                <a:cubicBezTo>
                  <a:pt x="5456640" y="5805112"/>
                  <a:pt x="5506066" y="5726858"/>
                  <a:pt x="5584568" y="5755314"/>
                </a:cubicBezTo>
                <a:cubicBezTo>
                  <a:pt x="5506066" y="5862025"/>
                  <a:pt x="5442103" y="5954508"/>
                  <a:pt x="5334526" y="6004307"/>
                </a:cubicBezTo>
                <a:cubicBezTo>
                  <a:pt x="5247303" y="6043434"/>
                  <a:pt x="5139727" y="6068335"/>
                  <a:pt x="5075763" y="6196388"/>
                </a:cubicBezTo>
                <a:cubicBezTo>
                  <a:pt x="5148450" y="6221287"/>
                  <a:pt x="5203691" y="6189274"/>
                  <a:pt x="5258933" y="6167932"/>
                </a:cubicBezTo>
                <a:cubicBezTo>
                  <a:pt x="5343249" y="6132361"/>
                  <a:pt x="5427565" y="6093234"/>
                  <a:pt x="5511881" y="6057663"/>
                </a:cubicBezTo>
                <a:cubicBezTo>
                  <a:pt x="5543864" y="6043434"/>
                  <a:pt x="5578753" y="6036320"/>
                  <a:pt x="5599105" y="6100347"/>
                </a:cubicBezTo>
                <a:cubicBezTo>
                  <a:pt x="5491529" y="6114575"/>
                  <a:pt x="5427565" y="6199945"/>
                  <a:pt x="5360693" y="6281757"/>
                </a:cubicBezTo>
                <a:cubicBezTo>
                  <a:pt x="5322897" y="6327999"/>
                  <a:pt x="5290914" y="6388469"/>
                  <a:pt x="5224043" y="6367127"/>
                </a:cubicBezTo>
                <a:cubicBezTo>
                  <a:pt x="5189154" y="6356456"/>
                  <a:pt x="5165894" y="6388469"/>
                  <a:pt x="5168801" y="6431153"/>
                </a:cubicBezTo>
                <a:cubicBezTo>
                  <a:pt x="5183339" y="6580550"/>
                  <a:pt x="5099022" y="6630349"/>
                  <a:pt x="5011799" y="6658805"/>
                </a:cubicBezTo>
                <a:cubicBezTo>
                  <a:pt x="4883871" y="6701489"/>
                  <a:pt x="4770480" y="6786859"/>
                  <a:pt x="4651275" y="6858000"/>
                </a:cubicBezTo>
                <a:lnTo>
                  <a:pt x="1823619" y="6858000"/>
                </a:lnTo>
                <a:lnTo>
                  <a:pt x="947849" y="6858000"/>
                </a:lnTo>
                <a:lnTo>
                  <a:pt x="732568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D4AC8C4-C709-CECD-26CF-C5C084A4BD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8613" y="756844"/>
            <a:ext cx="4286879" cy="4409516"/>
          </a:xfrm>
        </p:spPr>
        <p:txBody>
          <a:bodyPr>
            <a:normAutofit/>
          </a:bodyPr>
          <a:lstStyle/>
          <a:p>
            <a:pPr algn="l"/>
            <a:r>
              <a:rPr lang="de-DE" dirty="0"/>
              <a:t>4. Bis 7. März im </a:t>
            </a:r>
            <a:r>
              <a:rPr lang="de-DE" dirty="0" err="1"/>
              <a:t>Philologicum</a:t>
            </a:r>
            <a:endParaRPr lang="de-DE" dirty="0"/>
          </a:p>
          <a:p>
            <a:pPr algn="l"/>
            <a:endParaRPr lang="de-DE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dirty="0"/>
              <a:t>Individuelle Schreibberatung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dirty="0"/>
              <a:t>Workshops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dirty="0"/>
              <a:t>Strukturiertes Schreiben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dirty="0"/>
              <a:t>Austausch und Motivation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DE" dirty="0"/>
          </a:p>
          <a:p>
            <a:pPr algn="l"/>
            <a:r>
              <a:rPr lang="de-DE" dirty="0"/>
              <a:t>Information und Anmeldung auf der </a:t>
            </a:r>
            <a:r>
              <a:rPr lang="de-DE" dirty="0">
                <a:hlinkClick r:id="rId4"/>
              </a:rPr>
              <a:t>Webseite des Schreibzentrums</a:t>
            </a:r>
            <a:r>
              <a:rPr lang="de-DE" dirty="0"/>
              <a:t>!</a:t>
            </a:r>
          </a:p>
        </p:txBody>
      </p:sp>
      <p:pic>
        <p:nvPicPr>
          <p:cNvPr id="9" name="Grafik 8" descr="Ein Bild, das Screenshot, Schwarz, Dunkelheit, Grafiken enthält.&#10;&#10;Automatisch generierte Beschreibung">
            <a:extLst>
              <a:ext uri="{FF2B5EF4-FFF2-40B4-BE49-F238E27FC236}">
                <a16:creationId xmlns:a16="http://schemas.microsoft.com/office/drawing/2014/main" id="{4B927D0E-F95D-CDD0-1BB9-E1757AC505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2336" y="4691670"/>
            <a:ext cx="2038580" cy="203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549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6C2ACC-A225-0FF7-7E92-6A51292D4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70E1186D-E0B0-C468-12F5-1794FFCE3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fik 4" descr="Ein Bild, das Text, Berg, Screenshot, Azurblau enthält.&#10;&#10;Automatisch generierte Beschreibung">
            <a:extLst>
              <a:ext uri="{FF2B5EF4-FFF2-40B4-BE49-F238E27FC236}">
                <a16:creationId xmlns:a16="http://schemas.microsoft.com/office/drawing/2014/main" id="{C8549AB7-DBEB-EDDE-5688-D21000619F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494" b="20023"/>
          <a:stretch/>
        </p:blipFill>
        <p:spPr>
          <a:xfrm>
            <a:off x="4267201" y="10"/>
            <a:ext cx="7924800" cy="3383270"/>
          </a:xfrm>
          <a:prstGeom prst="rect">
            <a:avLst/>
          </a:prstGeom>
        </p:spPr>
      </p:pic>
      <p:pic>
        <p:nvPicPr>
          <p:cNvPr id="7" name="Grafik 6" descr="Ein Bild, das orange, Screenshot, Text enthält.&#10;&#10;Automatisch generierte Beschreibung">
            <a:extLst>
              <a:ext uri="{FF2B5EF4-FFF2-40B4-BE49-F238E27FC236}">
                <a16:creationId xmlns:a16="http://schemas.microsoft.com/office/drawing/2014/main" id="{EEEAC04A-75BC-01BF-43A0-AEC0D81082D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605" r="2" b="25814"/>
          <a:stretch/>
        </p:blipFill>
        <p:spPr>
          <a:xfrm>
            <a:off x="4650916" y="3474720"/>
            <a:ext cx="7555832" cy="3383280"/>
          </a:xfrm>
          <a:prstGeom prst="rect">
            <a:avLst/>
          </a:prstGeom>
        </p:spPr>
      </p:pic>
      <p:sp useBgFill="1">
        <p:nvSpPr>
          <p:cNvPr id="27" name="Freeform: Shape 26">
            <a:extLst>
              <a:ext uri="{FF2B5EF4-FFF2-40B4-BE49-F238E27FC236}">
                <a16:creationId xmlns:a16="http://schemas.microsoft.com/office/drawing/2014/main" id="{51F20E1A-0FCF-A035-A158-B2BE5DE85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244272" cy="6858000"/>
          </a:xfrm>
          <a:custGeom>
            <a:avLst/>
            <a:gdLst>
              <a:gd name="connsiteX0" fmla="*/ 0 w 6244272"/>
              <a:gd name="connsiteY0" fmla="*/ 0 h 6858000"/>
              <a:gd name="connsiteX1" fmla="*/ 732568 w 6244272"/>
              <a:gd name="connsiteY1" fmla="*/ 0 h 6858000"/>
              <a:gd name="connsiteX2" fmla="*/ 947849 w 6244272"/>
              <a:gd name="connsiteY2" fmla="*/ 0 h 6858000"/>
              <a:gd name="connsiteX3" fmla="*/ 1823619 w 6244272"/>
              <a:gd name="connsiteY3" fmla="*/ 0 h 6858000"/>
              <a:gd name="connsiteX4" fmla="*/ 5235673 w 6244272"/>
              <a:gd name="connsiteY4" fmla="*/ 0 h 6858000"/>
              <a:gd name="connsiteX5" fmla="*/ 4933297 w 6244272"/>
              <a:gd name="connsiteY5" fmla="*/ 110269 h 6858000"/>
              <a:gd name="connsiteX6" fmla="*/ 4976910 w 6244272"/>
              <a:gd name="connsiteY6" fmla="*/ 135168 h 6858000"/>
              <a:gd name="connsiteX7" fmla="*/ 5238580 w 6244272"/>
              <a:gd name="connsiteY7" fmla="*/ 71141 h 6858000"/>
              <a:gd name="connsiteX8" fmla="*/ 5290914 w 6244272"/>
              <a:gd name="connsiteY8" fmla="*/ 88927 h 6858000"/>
              <a:gd name="connsiteX9" fmla="*/ 5264747 w 6244272"/>
              <a:gd name="connsiteY9" fmla="*/ 163625 h 6858000"/>
              <a:gd name="connsiteX10" fmla="*/ 5151357 w 6244272"/>
              <a:gd name="connsiteY10" fmla="*/ 192082 h 6858000"/>
              <a:gd name="connsiteX11" fmla="*/ 4974002 w 6244272"/>
              <a:gd name="connsiteY11" fmla="*/ 373491 h 6858000"/>
              <a:gd name="connsiteX12" fmla="*/ 5241488 w 6244272"/>
              <a:gd name="connsiteY12" fmla="*/ 352148 h 6858000"/>
              <a:gd name="connsiteX13" fmla="*/ 5288007 w 6244272"/>
              <a:gd name="connsiteY13" fmla="*/ 394834 h 6858000"/>
              <a:gd name="connsiteX14" fmla="*/ 5305452 w 6244272"/>
              <a:gd name="connsiteY14" fmla="*/ 451747 h 6858000"/>
              <a:gd name="connsiteX15" fmla="*/ 5383953 w 6244272"/>
              <a:gd name="connsiteY15" fmla="*/ 359262 h 6858000"/>
              <a:gd name="connsiteX16" fmla="*/ 5450825 w 6244272"/>
              <a:gd name="connsiteY16" fmla="*/ 334364 h 6858000"/>
              <a:gd name="connsiteX17" fmla="*/ 5471177 w 6244272"/>
              <a:gd name="connsiteY17" fmla="*/ 416176 h 6858000"/>
              <a:gd name="connsiteX18" fmla="*/ 5410121 w 6244272"/>
              <a:gd name="connsiteY18" fmla="*/ 505101 h 6858000"/>
              <a:gd name="connsiteX19" fmla="*/ 5247303 w 6244272"/>
              <a:gd name="connsiteY19" fmla="*/ 558458 h 6858000"/>
              <a:gd name="connsiteX20" fmla="*/ 5421750 w 6244272"/>
              <a:gd name="connsiteY20" fmla="*/ 558458 h 6858000"/>
              <a:gd name="connsiteX21" fmla="*/ 5622364 w 6244272"/>
              <a:gd name="connsiteY21" fmla="*/ 522887 h 6858000"/>
              <a:gd name="connsiteX22" fmla="*/ 5834608 w 6244272"/>
              <a:gd name="connsiteY22" fmla="*/ 533558 h 6858000"/>
              <a:gd name="connsiteX23" fmla="*/ 6035223 w 6244272"/>
              <a:gd name="connsiteY23" fmla="*/ 462417 h 6858000"/>
              <a:gd name="connsiteX24" fmla="*/ 6238745 w 6244272"/>
              <a:gd name="connsiteY24" fmla="*/ 465975 h 6858000"/>
              <a:gd name="connsiteX25" fmla="*/ 5337434 w 6244272"/>
              <a:gd name="connsiteY25" fmla="*/ 910606 h 6858000"/>
              <a:gd name="connsiteX26" fmla="*/ 5381046 w 6244272"/>
              <a:gd name="connsiteY26" fmla="*/ 921277 h 6858000"/>
              <a:gd name="connsiteX27" fmla="*/ 5439195 w 6244272"/>
              <a:gd name="connsiteY27" fmla="*/ 949734 h 6858000"/>
              <a:gd name="connsiteX28" fmla="*/ 5395583 w 6244272"/>
              <a:gd name="connsiteY28" fmla="*/ 1006647 h 6858000"/>
              <a:gd name="connsiteX29" fmla="*/ 5160079 w 6244272"/>
              <a:gd name="connsiteY29" fmla="*/ 1113358 h 6858000"/>
              <a:gd name="connsiteX30" fmla="*/ 5101930 w 6244272"/>
              <a:gd name="connsiteY30" fmla="*/ 1220069 h 6858000"/>
              <a:gd name="connsiteX31" fmla="*/ 5174617 w 6244272"/>
              <a:gd name="connsiteY31" fmla="*/ 1209399 h 6858000"/>
              <a:gd name="connsiteX32" fmla="*/ 5238580 w 6244272"/>
              <a:gd name="connsiteY32" fmla="*/ 1230741 h 6858000"/>
              <a:gd name="connsiteX33" fmla="*/ 5212414 w 6244272"/>
              <a:gd name="connsiteY33" fmla="*/ 1365909 h 6858000"/>
              <a:gd name="connsiteX34" fmla="*/ 4878056 w 6244272"/>
              <a:gd name="connsiteY34" fmla="*/ 1540204 h 6858000"/>
              <a:gd name="connsiteX35" fmla="*/ 4848982 w 6244272"/>
              <a:gd name="connsiteY35" fmla="*/ 1597117 h 6858000"/>
              <a:gd name="connsiteX36" fmla="*/ 4889686 w 6244272"/>
              <a:gd name="connsiteY36" fmla="*/ 1636245 h 6858000"/>
              <a:gd name="connsiteX37" fmla="*/ 4997261 w 6244272"/>
              <a:gd name="connsiteY37" fmla="*/ 1657587 h 6858000"/>
              <a:gd name="connsiteX38" fmla="*/ 4846074 w 6244272"/>
              <a:gd name="connsiteY38" fmla="*/ 1849668 h 6858000"/>
              <a:gd name="connsiteX39" fmla="*/ 4790832 w 6244272"/>
              <a:gd name="connsiteY39" fmla="*/ 1903025 h 6858000"/>
              <a:gd name="connsiteX40" fmla="*/ 4694886 w 6244272"/>
              <a:gd name="connsiteY40" fmla="*/ 1984836 h 6858000"/>
              <a:gd name="connsiteX41" fmla="*/ 4694886 w 6244272"/>
              <a:gd name="connsiteY41" fmla="*/ 2013292 h 6858000"/>
              <a:gd name="connsiteX42" fmla="*/ 4822814 w 6244272"/>
              <a:gd name="connsiteY42" fmla="*/ 2102219 h 6858000"/>
              <a:gd name="connsiteX43" fmla="*/ 5055411 w 6244272"/>
              <a:gd name="connsiteY43" fmla="*/ 2077320 h 6858000"/>
              <a:gd name="connsiteX44" fmla="*/ 4712331 w 6244272"/>
              <a:gd name="connsiteY44" fmla="*/ 2208931 h 6858000"/>
              <a:gd name="connsiteX45" fmla="*/ 5822979 w 6244272"/>
              <a:gd name="connsiteY45" fmla="*/ 1892353 h 6858000"/>
              <a:gd name="connsiteX46" fmla="*/ 5753200 w 6244272"/>
              <a:gd name="connsiteY46" fmla="*/ 1974165 h 6858000"/>
              <a:gd name="connsiteX47" fmla="*/ 5363601 w 6244272"/>
              <a:gd name="connsiteY47" fmla="*/ 2191146 h 6858000"/>
              <a:gd name="connsiteX48" fmla="*/ 5253118 w 6244272"/>
              <a:gd name="connsiteY48" fmla="*/ 2326314 h 6858000"/>
              <a:gd name="connsiteX49" fmla="*/ 5136819 w 6244272"/>
              <a:gd name="connsiteY49" fmla="*/ 2401012 h 6858000"/>
              <a:gd name="connsiteX50" fmla="*/ 4974002 w 6244272"/>
              <a:gd name="connsiteY50" fmla="*/ 2401012 h 6858000"/>
              <a:gd name="connsiteX51" fmla="*/ 4857704 w 6244272"/>
              <a:gd name="connsiteY51" fmla="*/ 2518395 h 6858000"/>
              <a:gd name="connsiteX52" fmla="*/ 4976910 w 6244272"/>
              <a:gd name="connsiteY52" fmla="*/ 2543294 h 6858000"/>
              <a:gd name="connsiteX53" fmla="*/ 5116467 w 6244272"/>
              <a:gd name="connsiteY53" fmla="*/ 2525509 h 6858000"/>
              <a:gd name="connsiteX54" fmla="*/ 5273470 w 6244272"/>
              <a:gd name="connsiteY54" fmla="*/ 2564636 h 6858000"/>
              <a:gd name="connsiteX55" fmla="*/ 5418843 w 6244272"/>
              <a:gd name="connsiteY55" fmla="*/ 2532623 h 6858000"/>
              <a:gd name="connsiteX56" fmla="*/ 5593290 w 6244272"/>
              <a:gd name="connsiteY56" fmla="*/ 2553965 h 6858000"/>
              <a:gd name="connsiteX57" fmla="*/ 5648532 w 6244272"/>
              <a:gd name="connsiteY57" fmla="*/ 2692689 h 6858000"/>
              <a:gd name="connsiteX58" fmla="*/ 5665976 w 6244272"/>
              <a:gd name="connsiteY58" fmla="*/ 2703362 h 6858000"/>
              <a:gd name="connsiteX59" fmla="*/ 5988704 w 6244272"/>
              <a:gd name="connsiteY59" fmla="*/ 2923898 h 6858000"/>
              <a:gd name="connsiteX60" fmla="*/ 6078835 w 6244272"/>
              <a:gd name="connsiteY60" fmla="*/ 2941684 h 6858000"/>
              <a:gd name="connsiteX61" fmla="*/ 5546771 w 6244272"/>
              <a:gd name="connsiteY61" fmla="*/ 3329402 h 6858000"/>
              <a:gd name="connsiteX62" fmla="*/ 5904388 w 6244272"/>
              <a:gd name="connsiteY62" fmla="*/ 3229805 h 6858000"/>
              <a:gd name="connsiteX63" fmla="*/ 5953814 w 6244272"/>
              <a:gd name="connsiteY63" fmla="*/ 3393429 h 6858000"/>
              <a:gd name="connsiteX64" fmla="*/ 5785182 w 6244272"/>
              <a:gd name="connsiteY64" fmla="*/ 3539269 h 6858000"/>
              <a:gd name="connsiteX65" fmla="*/ 5724125 w 6244272"/>
              <a:gd name="connsiteY65" fmla="*/ 3827390 h 6858000"/>
              <a:gd name="connsiteX66" fmla="*/ 5753200 w 6244272"/>
              <a:gd name="connsiteY66" fmla="*/ 4090612 h 6858000"/>
              <a:gd name="connsiteX67" fmla="*/ 5825886 w 6244272"/>
              <a:gd name="connsiteY67" fmla="*/ 4172424 h 6858000"/>
              <a:gd name="connsiteX68" fmla="*/ 5930554 w 6244272"/>
              <a:gd name="connsiteY68" fmla="*/ 4321821 h 6858000"/>
              <a:gd name="connsiteX69" fmla="*/ 5994519 w 6244272"/>
              <a:gd name="connsiteY69" fmla="*/ 4414305 h 6858000"/>
              <a:gd name="connsiteX70" fmla="*/ 6218393 w 6244272"/>
              <a:gd name="connsiteY70" fmla="*/ 4378734 h 6858000"/>
              <a:gd name="connsiteX71" fmla="*/ 5918925 w 6244272"/>
              <a:gd name="connsiteY71" fmla="*/ 4613499 h 6858000"/>
              <a:gd name="connsiteX72" fmla="*/ 6160243 w 6244272"/>
              <a:gd name="connsiteY72" fmla="*/ 4585042 h 6858000"/>
              <a:gd name="connsiteX73" fmla="*/ 6238745 w 6244272"/>
              <a:gd name="connsiteY73" fmla="*/ 4602828 h 6858000"/>
              <a:gd name="connsiteX74" fmla="*/ 6195133 w 6244272"/>
              <a:gd name="connsiteY74" fmla="*/ 4677526 h 6858000"/>
              <a:gd name="connsiteX75" fmla="*/ 6017778 w 6244272"/>
              <a:gd name="connsiteY75" fmla="*/ 4805580 h 6858000"/>
              <a:gd name="connsiteX76" fmla="*/ 5651439 w 6244272"/>
              <a:gd name="connsiteY76" fmla="*/ 5154171 h 6858000"/>
              <a:gd name="connsiteX77" fmla="*/ 6006149 w 6244272"/>
              <a:gd name="connsiteY77" fmla="*/ 4994104 h 6858000"/>
              <a:gd name="connsiteX78" fmla="*/ 5633994 w 6244272"/>
              <a:gd name="connsiteY78" fmla="*/ 5353367 h 6858000"/>
              <a:gd name="connsiteX79" fmla="*/ 5552586 w 6244272"/>
              <a:gd name="connsiteY79" fmla="*/ 5474306 h 6858000"/>
              <a:gd name="connsiteX80" fmla="*/ 5383953 w 6244272"/>
              <a:gd name="connsiteY80" fmla="*/ 5769542 h 6858000"/>
              <a:gd name="connsiteX81" fmla="*/ 5392675 w 6244272"/>
              <a:gd name="connsiteY81" fmla="*/ 5801555 h 6858000"/>
              <a:gd name="connsiteX82" fmla="*/ 5584568 w 6244272"/>
              <a:gd name="connsiteY82" fmla="*/ 5755314 h 6858000"/>
              <a:gd name="connsiteX83" fmla="*/ 5334526 w 6244272"/>
              <a:gd name="connsiteY83" fmla="*/ 6004307 h 6858000"/>
              <a:gd name="connsiteX84" fmla="*/ 5075763 w 6244272"/>
              <a:gd name="connsiteY84" fmla="*/ 6196388 h 6858000"/>
              <a:gd name="connsiteX85" fmla="*/ 5258933 w 6244272"/>
              <a:gd name="connsiteY85" fmla="*/ 6167932 h 6858000"/>
              <a:gd name="connsiteX86" fmla="*/ 5511881 w 6244272"/>
              <a:gd name="connsiteY86" fmla="*/ 6057663 h 6858000"/>
              <a:gd name="connsiteX87" fmla="*/ 5599105 w 6244272"/>
              <a:gd name="connsiteY87" fmla="*/ 6100347 h 6858000"/>
              <a:gd name="connsiteX88" fmla="*/ 5360693 w 6244272"/>
              <a:gd name="connsiteY88" fmla="*/ 6281757 h 6858000"/>
              <a:gd name="connsiteX89" fmla="*/ 5224043 w 6244272"/>
              <a:gd name="connsiteY89" fmla="*/ 6367127 h 6858000"/>
              <a:gd name="connsiteX90" fmla="*/ 5168801 w 6244272"/>
              <a:gd name="connsiteY90" fmla="*/ 6431153 h 6858000"/>
              <a:gd name="connsiteX91" fmla="*/ 5011799 w 6244272"/>
              <a:gd name="connsiteY91" fmla="*/ 6658805 h 6858000"/>
              <a:gd name="connsiteX92" fmla="*/ 4651275 w 6244272"/>
              <a:gd name="connsiteY92" fmla="*/ 6858000 h 6858000"/>
              <a:gd name="connsiteX93" fmla="*/ 1823619 w 6244272"/>
              <a:gd name="connsiteY93" fmla="*/ 6858000 h 6858000"/>
              <a:gd name="connsiteX94" fmla="*/ 947849 w 6244272"/>
              <a:gd name="connsiteY94" fmla="*/ 6858000 h 6858000"/>
              <a:gd name="connsiteX95" fmla="*/ 732568 w 6244272"/>
              <a:gd name="connsiteY95" fmla="*/ 6858000 h 6858000"/>
              <a:gd name="connsiteX96" fmla="*/ 0 w 6244272"/>
              <a:gd name="connsiteY9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6244272" h="6858000">
                <a:moveTo>
                  <a:pt x="0" y="0"/>
                </a:moveTo>
                <a:lnTo>
                  <a:pt x="732568" y="0"/>
                </a:lnTo>
                <a:lnTo>
                  <a:pt x="947849" y="0"/>
                </a:lnTo>
                <a:lnTo>
                  <a:pt x="1823619" y="0"/>
                </a:lnTo>
                <a:lnTo>
                  <a:pt x="5235673" y="0"/>
                </a:lnTo>
                <a:cubicBezTo>
                  <a:pt x="5133912" y="35571"/>
                  <a:pt x="5035058" y="78255"/>
                  <a:pt x="4933297" y="110269"/>
                </a:cubicBezTo>
                <a:cubicBezTo>
                  <a:pt x="4947835" y="145839"/>
                  <a:pt x="4962372" y="138725"/>
                  <a:pt x="4976910" y="135168"/>
                </a:cubicBezTo>
                <a:cubicBezTo>
                  <a:pt x="5064133" y="120941"/>
                  <a:pt x="5154264" y="110269"/>
                  <a:pt x="5238580" y="71141"/>
                </a:cubicBezTo>
                <a:cubicBezTo>
                  <a:pt x="5258933" y="64027"/>
                  <a:pt x="5282192" y="64027"/>
                  <a:pt x="5290914" y="88927"/>
                </a:cubicBezTo>
                <a:cubicBezTo>
                  <a:pt x="5305452" y="124497"/>
                  <a:pt x="5285100" y="145839"/>
                  <a:pt x="5264747" y="163625"/>
                </a:cubicBezTo>
                <a:cubicBezTo>
                  <a:pt x="5229858" y="195638"/>
                  <a:pt x="5189154" y="188525"/>
                  <a:pt x="5151357" y="192082"/>
                </a:cubicBezTo>
                <a:cubicBezTo>
                  <a:pt x="5046689" y="209867"/>
                  <a:pt x="4997261" y="259665"/>
                  <a:pt x="4974002" y="373491"/>
                </a:cubicBezTo>
                <a:cubicBezTo>
                  <a:pt x="5064133" y="327250"/>
                  <a:pt x="5154264" y="384162"/>
                  <a:pt x="5241488" y="352148"/>
                </a:cubicBezTo>
                <a:cubicBezTo>
                  <a:pt x="5264747" y="345034"/>
                  <a:pt x="5299637" y="355706"/>
                  <a:pt x="5288007" y="394834"/>
                </a:cubicBezTo>
                <a:cubicBezTo>
                  <a:pt x="5276378" y="430405"/>
                  <a:pt x="5238580" y="458860"/>
                  <a:pt x="5305452" y="451747"/>
                </a:cubicBezTo>
                <a:cubicBezTo>
                  <a:pt x="5354879" y="448189"/>
                  <a:pt x="5369416" y="405504"/>
                  <a:pt x="5383953" y="359262"/>
                </a:cubicBezTo>
                <a:cubicBezTo>
                  <a:pt x="5395583" y="334364"/>
                  <a:pt x="5427565" y="320135"/>
                  <a:pt x="5450825" y="334364"/>
                </a:cubicBezTo>
                <a:cubicBezTo>
                  <a:pt x="5479899" y="348592"/>
                  <a:pt x="5471177" y="387720"/>
                  <a:pt x="5471177" y="416176"/>
                </a:cubicBezTo>
                <a:cubicBezTo>
                  <a:pt x="5474085" y="469532"/>
                  <a:pt x="5450825" y="494431"/>
                  <a:pt x="5410121" y="505101"/>
                </a:cubicBezTo>
                <a:cubicBezTo>
                  <a:pt x="5360693" y="519330"/>
                  <a:pt x="5311267" y="537116"/>
                  <a:pt x="5247303" y="558458"/>
                </a:cubicBezTo>
                <a:cubicBezTo>
                  <a:pt x="5317082" y="594028"/>
                  <a:pt x="5369416" y="586915"/>
                  <a:pt x="5421750" y="558458"/>
                </a:cubicBezTo>
                <a:cubicBezTo>
                  <a:pt x="5485714" y="526444"/>
                  <a:pt x="5570030" y="483759"/>
                  <a:pt x="5622364" y="522887"/>
                </a:cubicBezTo>
                <a:cubicBezTo>
                  <a:pt x="5700865" y="579800"/>
                  <a:pt x="5764829" y="544229"/>
                  <a:pt x="5834608" y="533558"/>
                </a:cubicBezTo>
                <a:cubicBezTo>
                  <a:pt x="5979982" y="512216"/>
                  <a:pt x="5889850" y="480203"/>
                  <a:pt x="6035223" y="462417"/>
                </a:cubicBezTo>
                <a:cubicBezTo>
                  <a:pt x="6093372" y="455303"/>
                  <a:pt x="6154429" y="426847"/>
                  <a:pt x="6238745" y="465975"/>
                </a:cubicBezTo>
                <a:cubicBezTo>
                  <a:pt x="5857868" y="672284"/>
                  <a:pt x="5677606" y="658055"/>
                  <a:pt x="5337434" y="910606"/>
                </a:cubicBezTo>
                <a:cubicBezTo>
                  <a:pt x="5351971" y="935506"/>
                  <a:pt x="5366508" y="924835"/>
                  <a:pt x="5381046" y="921277"/>
                </a:cubicBezTo>
                <a:cubicBezTo>
                  <a:pt x="5404305" y="917720"/>
                  <a:pt x="5433380" y="903491"/>
                  <a:pt x="5439195" y="949734"/>
                </a:cubicBezTo>
                <a:cubicBezTo>
                  <a:pt x="5442103" y="985305"/>
                  <a:pt x="5424657" y="1003089"/>
                  <a:pt x="5395583" y="1006647"/>
                </a:cubicBezTo>
                <a:cubicBezTo>
                  <a:pt x="5311267" y="1020875"/>
                  <a:pt x="5235673" y="1070674"/>
                  <a:pt x="5160079" y="1113358"/>
                </a:cubicBezTo>
                <a:cubicBezTo>
                  <a:pt x="5125190" y="1131144"/>
                  <a:pt x="5087393" y="1156043"/>
                  <a:pt x="5101930" y="1220069"/>
                </a:cubicBezTo>
                <a:cubicBezTo>
                  <a:pt x="5131004" y="1237855"/>
                  <a:pt x="5151357" y="1212955"/>
                  <a:pt x="5174617" y="1209399"/>
                </a:cubicBezTo>
                <a:cubicBezTo>
                  <a:pt x="5197876" y="1205842"/>
                  <a:pt x="5253118" y="1220069"/>
                  <a:pt x="5238580" y="1230741"/>
                </a:cubicBezTo>
                <a:cubicBezTo>
                  <a:pt x="5171709" y="1269868"/>
                  <a:pt x="5293822" y="1365909"/>
                  <a:pt x="5212414" y="1365909"/>
                </a:cubicBezTo>
                <a:cubicBezTo>
                  <a:pt x="5078671" y="1365909"/>
                  <a:pt x="5005984" y="1536647"/>
                  <a:pt x="4878056" y="1540204"/>
                </a:cubicBezTo>
                <a:cubicBezTo>
                  <a:pt x="4857704" y="1540204"/>
                  <a:pt x="4848982" y="1572219"/>
                  <a:pt x="4848982" y="1597117"/>
                </a:cubicBezTo>
                <a:cubicBezTo>
                  <a:pt x="4848982" y="1629132"/>
                  <a:pt x="4869333" y="1632688"/>
                  <a:pt x="4889686" y="1636245"/>
                </a:cubicBezTo>
                <a:cubicBezTo>
                  <a:pt x="4921668" y="1639802"/>
                  <a:pt x="4956557" y="1597117"/>
                  <a:pt x="4997261" y="1657587"/>
                </a:cubicBezTo>
                <a:cubicBezTo>
                  <a:pt x="4921668" y="1693158"/>
                  <a:pt x="4843167" y="1728729"/>
                  <a:pt x="4846074" y="1849668"/>
                </a:cubicBezTo>
                <a:cubicBezTo>
                  <a:pt x="4846074" y="1881683"/>
                  <a:pt x="4814092" y="1895910"/>
                  <a:pt x="4790832" y="1903025"/>
                </a:cubicBezTo>
                <a:cubicBezTo>
                  <a:pt x="4750128" y="1917252"/>
                  <a:pt x="4718146" y="1938595"/>
                  <a:pt x="4694886" y="1984836"/>
                </a:cubicBezTo>
                <a:cubicBezTo>
                  <a:pt x="4694886" y="1995507"/>
                  <a:pt x="4694886" y="2002622"/>
                  <a:pt x="4694886" y="2013292"/>
                </a:cubicBezTo>
                <a:cubicBezTo>
                  <a:pt x="4700701" y="2123562"/>
                  <a:pt x="4758850" y="2120004"/>
                  <a:pt x="4822814" y="2102219"/>
                </a:cubicBezTo>
                <a:cubicBezTo>
                  <a:pt x="4898408" y="2080877"/>
                  <a:pt x="4974002" y="2038192"/>
                  <a:pt x="5055411" y="2077320"/>
                </a:cubicBezTo>
                <a:cubicBezTo>
                  <a:pt x="4942020" y="2130676"/>
                  <a:pt x="4817000" y="2134233"/>
                  <a:pt x="4712331" y="2208931"/>
                </a:cubicBezTo>
                <a:cubicBezTo>
                  <a:pt x="5101930" y="2223159"/>
                  <a:pt x="5445010" y="1984836"/>
                  <a:pt x="5822979" y="1892353"/>
                </a:cubicBezTo>
                <a:cubicBezTo>
                  <a:pt x="5811349" y="1952823"/>
                  <a:pt x="5779367" y="1967051"/>
                  <a:pt x="5753200" y="1974165"/>
                </a:cubicBezTo>
                <a:cubicBezTo>
                  <a:pt x="5613642" y="2020407"/>
                  <a:pt x="5491529" y="2112891"/>
                  <a:pt x="5363601" y="2191146"/>
                </a:cubicBezTo>
                <a:cubicBezTo>
                  <a:pt x="5311267" y="2223159"/>
                  <a:pt x="5273470" y="2258731"/>
                  <a:pt x="5253118" y="2326314"/>
                </a:cubicBezTo>
                <a:cubicBezTo>
                  <a:pt x="5235673" y="2390340"/>
                  <a:pt x="5200783" y="2418796"/>
                  <a:pt x="5136819" y="2401012"/>
                </a:cubicBezTo>
                <a:cubicBezTo>
                  <a:pt x="5084485" y="2386784"/>
                  <a:pt x="5029243" y="2393898"/>
                  <a:pt x="4974002" y="2401012"/>
                </a:cubicBezTo>
                <a:cubicBezTo>
                  <a:pt x="4912946" y="2408126"/>
                  <a:pt x="4843167" y="2479267"/>
                  <a:pt x="4857704" y="2518395"/>
                </a:cubicBezTo>
                <a:cubicBezTo>
                  <a:pt x="4886778" y="2582422"/>
                  <a:pt x="4936205" y="2550408"/>
                  <a:pt x="4976910" y="2543294"/>
                </a:cubicBezTo>
                <a:cubicBezTo>
                  <a:pt x="5026336" y="2536181"/>
                  <a:pt x="5116467" y="2518395"/>
                  <a:pt x="5116467" y="2525509"/>
                </a:cubicBezTo>
                <a:cubicBezTo>
                  <a:pt x="5148450" y="2685576"/>
                  <a:pt x="5221136" y="2564636"/>
                  <a:pt x="5273470" y="2564636"/>
                </a:cubicBezTo>
                <a:cubicBezTo>
                  <a:pt x="5322897" y="2564636"/>
                  <a:pt x="5372323" y="2546851"/>
                  <a:pt x="5418843" y="2532623"/>
                </a:cubicBezTo>
                <a:cubicBezTo>
                  <a:pt x="5479899" y="2514837"/>
                  <a:pt x="5535140" y="2546851"/>
                  <a:pt x="5593290" y="2553965"/>
                </a:cubicBezTo>
                <a:cubicBezTo>
                  <a:pt x="5645624" y="2561080"/>
                  <a:pt x="5616550" y="2653563"/>
                  <a:pt x="5648532" y="2692689"/>
                </a:cubicBezTo>
                <a:cubicBezTo>
                  <a:pt x="5654346" y="2703362"/>
                  <a:pt x="5660161" y="2703362"/>
                  <a:pt x="5665976" y="2703362"/>
                </a:cubicBezTo>
                <a:cubicBezTo>
                  <a:pt x="5683421" y="2980812"/>
                  <a:pt x="5988704" y="2913227"/>
                  <a:pt x="5988704" y="2923898"/>
                </a:cubicBezTo>
                <a:cubicBezTo>
                  <a:pt x="6014871" y="2941684"/>
                  <a:pt x="6046853" y="2899000"/>
                  <a:pt x="6078835" y="2941684"/>
                </a:cubicBezTo>
                <a:cubicBezTo>
                  <a:pt x="5942185" y="3137322"/>
                  <a:pt x="5732847" y="3183563"/>
                  <a:pt x="5546771" y="3329402"/>
                </a:cubicBezTo>
                <a:cubicBezTo>
                  <a:pt x="5700865" y="3379202"/>
                  <a:pt x="5790997" y="3208463"/>
                  <a:pt x="5904388" y="3229805"/>
                </a:cubicBezTo>
                <a:cubicBezTo>
                  <a:pt x="5959629" y="3283162"/>
                  <a:pt x="5793904" y="3368530"/>
                  <a:pt x="5953814" y="3393429"/>
                </a:cubicBezTo>
                <a:cubicBezTo>
                  <a:pt x="5884036" y="3439672"/>
                  <a:pt x="5834608" y="3485914"/>
                  <a:pt x="5785182" y="3539269"/>
                </a:cubicBezTo>
                <a:cubicBezTo>
                  <a:pt x="5700865" y="3635309"/>
                  <a:pt x="5683421" y="3699337"/>
                  <a:pt x="5724125" y="3827390"/>
                </a:cubicBezTo>
                <a:cubicBezTo>
                  <a:pt x="5750293" y="3912759"/>
                  <a:pt x="5788089" y="3991015"/>
                  <a:pt x="5753200" y="4090612"/>
                </a:cubicBezTo>
                <a:cubicBezTo>
                  <a:pt x="5729940" y="4158196"/>
                  <a:pt x="5738663" y="4204438"/>
                  <a:pt x="5825886" y="4172424"/>
                </a:cubicBezTo>
                <a:cubicBezTo>
                  <a:pt x="5918925" y="4140411"/>
                  <a:pt x="5953814" y="4200882"/>
                  <a:pt x="5930554" y="4321821"/>
                </a:cubicBezTo>
                <a:cubicBezTo>
                  <a:pt x="5916018" y="4400076"/>
                  <a:pt x="5930554" y="4424975"/>
                  <a:pt x="5994519" y="4414305"/>
                </a:cubicBezTo>
                <a:cubicBezTo>
                  <a:pt x="6064297" y="4403633"/>
                  <a:pt x="6131169" y="4353835"/>
                  <a:pt x="6218393" y="4378734"/>
                </a:cubicBezTo>
                <a:cubicBezTo>
                  <a:pt x="6148614" y="4521016"/>
                  <a:pt x="6000333" y="4478331"/>
                  <a:pt x="5918925" y="4613499"/>
                </a:cubicBezTo>
                <a:cubicBezTo>
                  <a:pt x="6014871" y="4613499"/>
                  <a:pt x="6090465" y="4613499"/>
                  <a:pt x="6160243" y="4585042"/>
                </a:cubicBezTo>
                <a:cubicBezTo>
                  <a:pt x="6189318" y="4574373"/>
                  <a:pt x="6221300" y="4560144"/>
                  <a:pt x="6238745" y="4602828"/>
                </a:cubicBezTo>
                <a:cubicBezTo>
                  <a:pt x="6259098" y="4652628"/>
                  <a:pt x="6218393" y="4670412"/>
                  <a:pt x="6195133" y="4677526"/>
                </a:cubicBezTo>
                <a:cubicBezTo>
                  <a:pt x="6128261" y="4702425"/>
                  <a:pt x="6075928" y="4759339"/>
                  <a:pt x="6017778" y="4805580"/>
                </a:cubicBezTo>
                <a:cubicBezTo>
                  <a:pt x="5892758" y="4905177"/>
                  <a:pt x="5756107" y="4990547"/>
                  <a:pt x="5651439" y="5154171"/>
                </a:cubicBezTo>
                <a:cubicBezTo>
                  <a:pt x="5782275" y="5111487"/>
                  <a:pt x="5881128" y="5011889"/>
                  <a:pt x="6006149" y="4994104"/>
                </a:cubicBezTo>
                <a:cubicBezTo>
                  <a:pt x="5898572" y="5143500"/>
                  <a:pt x="5761922" y="5243097"/>
                  <a:pt x="5633994" y="5353367"/>
                </a:cubicBezTo>
                <a:cubicBezTo>
                  <a:pt x="5596197" y="5385379"/>
                  <a:pt x="5558400" y="5406721"/>
                  <a:pt x="5552586" y="5474306"/>
                </a:cubicBezTo>
                <a:cubicBezTo>
                  <a:pt x="5535140" y="5605917"/>
                  <a:pt x="5488622" y="5712629"/>
                  <a:pt x="5383953" y="5769542"/>
                </a:cubicBezTo>
                <a:cubicBezTo>
                  <a:pt x="5383953" y="5769542"/>
                  <a:pt x="5389768" y="5790884"/>
                  <a:pt x="5392675" y="5801555"/>
                </a:cubicBezTo>
                <a:cubicBezTo>
                  <a:pt x="5456640" y="5805112"/>
                  <a:pt x="5506066" y="5726858"/>
                  <a:pt x="5584568" y="5755314"/>
                </a:cubicBezTo>
                <a:cubicBezTo>
                  <a:pt x="5506066" y="5862025"/>
                  <a:pt x="5442103" y="5954508"/>
                  <a:pt x="5334526" y="6004307"/>
                </a:cubicBezTo>
                <a:cubicBezTo>
                  <a:pt x="5247303" y="6043434"/>
                  <a:pt x="5139727" y="6068335"/>
                  <a:pt x="5075763" y="6196388"/>
                </a:cubicBezTo>
                <a:cubicBezTo>
                  <a:pt x="5148450" y="6221287"/>
                  <a:pt x="5203691" y="6189274"/>
                  <a:pt x="5258933" y="6167932"/>
                </a:cubicBezTo>
                <a:cubicBezTo>
                  <a:pt x="5343249" y="6132361"/>
                  <a:pt x="5427565" y="6093234"/>
                  <a:pt x="5511881" y="6057663"/>
                </a:cubicBezTo>
                <a:cubicBezTo>
                  <a:pt x="5543864" y="6043434"/>
                  <a:pt x="5578753" y="6036320"/>
                  <a:pt x="5599105" y="6100347"/>
                </a:cubicBezTo>
                <a:cubicBezTo>
                  <a:pt x="5491529" y="6114575"/>
                  <a:pt x="5427565" y="6199945"/>
                  <a:pt x="5360693" y="6281757"/>
                </a:cubicBezTo>
                <a:cubicBezTo>
                  <a:pt x="5322897" y="6327999"/>
                  <a:pt x="5290914" y="6388469"/>
                  <a:pt x="5224043" y="6367127"/>
                </a:cubicBezTo>
                <a:cubicBezTo>
                  <a:pt x="5189154" y="6356456"/>
                  <a:pt x="5165894" y="6388469"/>
                  <a:pt x="5168801" y="6431153"/>
                </a:cubicBezTo>
                <a:cubicBezTo>
                  <a:pt x="5183339" y="6580550"/>
                  <a:pt x="5099022" y="6630349"/>
                  <a:pt x="5011799" y="6658805"/>
                </a:cubicBezTo>
                <a:cubicBezTo>
                  <a:pt x="4883871" y="6701489"/>
                  <a:pt x="4770480" y="6786859"/>
                  <a:pt x="4651275" y="6858000"/>
                </a:cubicBezTo>
                <a:lnTo>
                  <a:pt x="1823619" y="6858000"/>
                </a:lnTo>
                <a:lnTo>
                  <a:pt x="947849" y="6858000"/>
                </a:lnTo>
                <a:lnTo>
                  <a:pt x="732568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869A3B2-EB2D-B6AB-1419-7618EE4E3A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8613" y="756844"/>
            <a:ext cx="4286879" cy="4409516"/>
          </a:xfrm>
        </p:spPr>
        <p:txBody>
          <a:bodyPr>
            <a:normAutofit/>
          </a:bodyPr>
          <a:lstStyle/>
          <a:p>
            <a:pPr algn="l"/>
            <a:r>
              <a:rPr lang="de-DE" dirty="0"/>
              <a:t>March 4th </a:t>
            </a:r>
            <a:r>
              <a:rPr lang="de-DE" dirty="0" err="1"/>
              <a:t>to</a:t>
            </a:r>
            <a:r>
              <a:rPr lang="de-DE" dirty="0"/>
              <a:t> 7th at </a:t>
            </a:r>
            <a:r>
              <a:rPr lang="de-DE" dirty="0" err="1"/>
              <a:t>Philologicum</a:t>
            </a:r>
            <a:endParaRPr lang="de-DE" dirty="0"/>
          </a:p>
          <a:p>
            <a:pPr algn="l"/>
            <a:endParaRPr lang="de-DE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dirty="0"/>
              <a:t>Individual </a:t>
            </a:r>
            <a:r>
              <a:rPr lang="de-DE" dirty="0" err="1"/>
              <a:t>Consultation</a:t>
            </a:r>
            <a:endParaRPr lang="de-DE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dirty="0"/>
              <a:t>Workshops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dirty="0" err="1"/>
              <a:t>Struktured</a:t>
            </a:r>
            <a:r>
              <a:rPr lang="de-DE" dirty="0"/>
              <a:t> Writing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dirty="0"/>
              <a:t>Exchange and </a:t>
            </a:r>
            <a:r>
              <a:rPr lang="de-DE" dirty="0" err="1"/>
              <a:t>motivation</a:t>
            </a:r>
            <a:endParaRPr lang="de-DE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DE" dirty="0"/>
          </a:p>
          <a:p>
            <a:pPr algn="l"/>
            <a:r>
              <a:rPr lang="de-DE" dirty="0"/>
              <a:t>Information and </a:t>
            </a:r>
            <a:r>
              <a:rPr lang="de-DE" dirty="0" err="1"/>
              <a:t>registration</a:t>
            </a:r>
            <a:r>
              <a:rPr lang="de-DE" dirty="0"/>
              <a:t> via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>
                <a:hlinkClick r:id="rId4"/>
              </a:rPr>
              <a:t>Writing </a:t>
            </a:r>
            <a:r>
              <a:rPr lang="de-DE" dirty="0" err="1">
                <a:hlinkClick r:id="rId4"/>
              </a:rPr>
              <a:t>Center‘s</a:t>
            </a:r>
            <a:r>
              <a:rPr lang="de-DE" dirty="0">
                <a:hlinkClick r:id="rId4"/>
              </a:rPr>
              <a:t> </a:t>
            </a:r>
            <a:r>
              <a:rPr lang="de-DE" dirty="0" err="1">
                <a:hlinkClick r:id="rId4"/>
              </a:rPr>
              <a:t>website</a:t>
            </a:r>
            <a:r>
              <a:rPr lang="de-DE" dirty="0"/>
              <a:t>!</a:t>
            </a:r>
          </a:p>
        </p:txBody>
      </p:sp>
      <p:pic>
        <p:nvPicPr>
          <p:cNvPr id="9" name="Grafik 8" descr="Ein Bild, das Screenshot, Schwarz, Dunkelheit, Grafiken enthält.&#10;&#10;Automatisch generierte Beschreibung">
            <a:extLst>
              <a:ext uri="{FF2B5EF4-FFF2-40B4-BE49-F238E27FC236}">
                <a16:creationId xmlns:a16="http://schemas.microsoft.com/office/drawing/2014/main" id="{D02BFD1B-0C23-8DBF-5F02-40162AEFAC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2336" y="4819410"/>
            <a:ext cx="2038580" cy="203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5192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</Words>
  <Application>Microsoft Macintosh PowerPoint</Application>
  <PresentationFormat>Breitbild</PresentationFormat>
  <Paragraphs>16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Jessen, Linda</dc:creator>
  <cp:lastModifiedBy>Jessen, Linda</cp:lastModifiedBy>
  <cp:revision>1</cp:revision>
  <dcterms:created xsi:type="dcterms:W3CDTF">2024-01-31T15:34:22Z</dcterms:created>
  <dcterms:modified xsi:type="dcterms:W3CDTF">2024-01-31T15:43:15Z</dcterms:modified>
</cp:coreProperties>
</file>